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3" r:id="rId6"/>
    <p:sldId id="257" r:id="rId7"/>
    <p:sldId id="27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1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569"/>
  </p:normalViewPr>
  <p:slideViewPr>
    <p:cSldViewPr snapToGrid="0">
      <p:cViewPr varScale="1">
        <p:scale>
          <a:sx n="114" d="100"/>
          <a:sy n="114" d="100"/>
        </p:scale>
        <p:origin x="20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49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0A3DC-BF64-8D4B-9903-08A591857BE2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88493-34BB-0849-BB16-71DABCBA5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D5D59-70AD-4881-B086-0E64D7C257F4}" type="datetimeFigureOut">
              <a:rPr lang="en-US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AC2E-7B07-4714-A4E8-7F47011584A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4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AC2E-7B07-4714-A4E8-7F47011584A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@ATLCODECAMP     #AtlCodeCamp2017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9/16/2017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@ATLCODECAMP     #AtlCodeCamp2017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21019"/>
            <a:ext cx="12192000" cy="4915082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9/16/2017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81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setup/ma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YRwSyjD8oI?rel=0&amp;start=7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mmconsulting.com/" TargetMode="External"/><Relationship Id="rId2" Type="http://schemas.openxmlformats.org/officeDocument/2006/relationships/hyperlink" Target="mailto:eric@flammconsulting.c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AtlCodeCamp</a:t>
            </a:r>
            <a:endParaRPr lang="en-US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http://</a:t>
            </a:r>
            <a:r>
              <a:rPr lang="en-US" sz="5400" err="1">
                <a:latin typeface="Segoe UI Light" panose="020B0502040204020203" pitchFamily="34" charset="0"/>
                <a:cs typeface="Segoe UI Light" panose="020B0502040204020203" pitchFamily="34" charset="0"/>
              </a:rPr>
              <a:t>AtlantaCodeCamp.com</a:t>
            </a:r>
            <a:endParaRPr lang="en-US" sz="54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https://gallery.mailchimp.com/05e4f34e24267e5452cff78d8/images/75e21599-cb18-4056-97a7-0bf5433670c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3" y="2694684"/>
            <a:ext cx="10147618" cy="93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7988" y="293615"/>
            <a:ext cx="11182525" cy="231552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Introducing Visual Studio Code</a:t>
            </a:r>
          </a:p>
          <a:p>
            <a:pPr algn="ctr"/>
            <a:r>
              <a:rPr lang="en-US" sz="2000" dirty="0"/>
              <a:t>(for Windows, Linux, Mac and others)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Eric Flamm, Flamm Consulting</a:t>
            </a:r>
          </a:p>
          <a:p>
            <a:pPr algn="ctr"/>
            <a:r>
              <a:rPr lang="en-US" dirty="0"/>
              <a:t>eric@flammconsulting.com</a:t>
            </a:r>
          </a:p>
          <a:p>
            <a:pPr algn="ctr"/>
            <a:r>
              <a:rPr lang="en-US" dirty="0"/>
              <a:t>@</a:t>
            </a:r>
            <a:r>
              <a:rPr lang="en-US" dirty="0" err="1"/>
              <a:t>eflamm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6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Home Page: </a:t>
            </a:r>
            <a:r>
              <a:rPr lang="en-US" dirty="0">
                <a:hlinkClick r:id="rId2"/>
              </a:rPr>
              <a:t>code.visualstudio.com/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Built on Electron Shell using Python on 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Built to support 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TypeScript</a:t>
            </a:r>
            <a:r>
              <a:rPr lang="en-US" dirty="0"/>
              <a:t>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1000’s of extensions provide support for multiple languages/development environments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https://github.com/Microsoft/vscode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3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VS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2800" dirty="0"/>
              <a:t>Windows – Download and run the installer from the VS Code Getting Started page</a:t>
            </a:r>
            <a:endParaRPr lang="en-US" sz="3200" dirty="0"/>
          </a:p>
          <a:p>
            <a:pPr fontAlgn="ctr"/>
            <a:r>
              <a:rPr lang="en-US" sz="2800" dirty="0"/>
              <a:t>Linux – Depends on the distro – download the appropriate package, update the package store, and install with yum or apt‐get</a:t>
            </a:r>
            <a:endParaRPr lang="en-US" sz="3200" dirty="0"/>
          </a:p>
          <a:p>
            <a:pPr fontAlgn="ctr"/>
            <a:r>
              <a:rPr lang="en-US" sz="2800" dirty="0"/>
              <a:t>Mac – download the VS Code archive from </a:t>
            </a:r>
            <a:r>
              <a:rPr lang="en-US" sz="2800" dirty="0">
                <a:hlinkClick r:id="rId2"/>
              </a:rPr>
              <a:t>https://code.visualstudio.com/docs/setup/mac</a:t>
            </a:r>
            <a:r>
              <a:rPr lang="en-US" sz="2800" dirty="0"/>
              <a:t> and expand it to retrieve the app launcher</a:t>
            </a:r>
            <a:endParaRPr lang="en-US" sz="32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557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7586870" cy="72707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Demo – code.visualstudio.com</a:t>
            </a:r>
          </a:p>
        </p:txBody>
      </p:sp>
      <p:pic>
        <p:nvPicPr>
          <p:cNvPr id="10" name="SYRwSyjD8o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3600" y="1014413"/>
            <a:ext cx="7586870" cy="56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4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Demos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PowerShell (Windows)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MS SQL – Linux Desktop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Angular – Mac Desktop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Keyboard Shortcuts – use Help-&gt;Keyboard Shortcuts Reference to print 1-page PDF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Welcome Screen (Help-&gt;Welcome)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 of 8 Intro Videos available from Welcome Screen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Interactive Playground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Links to recent files and folders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9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3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Fill out SESSION EVALs – FEEDBACK is a GIFT!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Fill out EVENT EVAL – see above!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Sponsor Booth Game – Special Swag drawing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Closing in Building Q Auditorium – Giveaways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After Party at Dave &amp; Buster’s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1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4344" y="56393"/>
            <a:ext cx="6932428" cy="14672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51" y="2028410"/>
            <a:ext cx="5631613" cy="41090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68" y="0"/>
            <a:ext cx="6196825" cy="15238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5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6134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/Users/pete/Google Drive/GADO/Code Camp/Atlanta Code Camp 2016/ivisio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1" y="2722726"/>
            <a:ext cx="4295968" cy="1160998"/>
          </a:xfrm>
          <a:prstGeom prst="rect">
            <a:avLst/>
          </a:prstGeom>
          <a:noFill/>
        </p:spPr>
      </p:pic>
      <p:pic>
        <p:nvPicPr>
          <p:cNvPr id="7" name="Picture 6" descr="/Users/pete/Google Drive/GADO/Code Camp/Atlanta Code Camp 2017/AgileThought_Logo_RGB_3808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2" y="791387"/>
            <a:ext cx="4020297" cy="1179287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5" y="4831007"/>
            <a:ext cx="4026517" cy="1181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344" y="758952"/>
            <a:ext cx="554239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Platinum Sponsors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Party – Dave &amp; Busters</a:t>
            </a:r>
            <a:br>
              <a:rPr lang="en-US"/>
            </a:br>
            <a:r>
              <a:rPr lang="en-US" b="1"/>
              <a:t> 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53" y="1867284"/>
            <a:ext cx="5717127" cy="4022725"/>
          </a:xfrm>
        </p:spPr>
      </p:pic>
      <p:sp>
        <p:nvSpPr>
          <p:cNvPr id="6" name="TextBox 5"/>
          <p:cNvSpPr txBox="1"/>
          <p:nvPr/>
        </p:nvSpPr>
        <p:spPr>
          <a:xfrm>
            <a:off x="1346886" y="2014151"/>
            <a:ext cx="29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2215 D&amp;B Drive Southeast</a:t>
            </a:r>
            <a:r>
              <a:rPr lang="sv-SE"/>
              <a:t> Marietta, GA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46886" y="2937273"/>
            <a:ext cx="152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Sponsored By: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40" y="3882000"/>
            <a:ext cx="3810000" cy="1054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9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Gold Sponsors</a:t>
            </a:r>
          </a:p>
        </p:txBody>
      </p:sp>
      <p:pic>
        <p:nvPicPr>
          <p:cNvPr id="10" name="Picture 9" descr="/Users/pete/Google Drive/GADO/Code Camp/Atlanta Code Camp 2016/TEKsystem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93" y="4066606"/>
            <a:ext cx="2533879" cy="11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85" y="4066606"/>
            <a:ext cx="3796554" cy="1112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640" y="2294283"/>
            <a:ext cx="2857500" cy="8382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2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Silver Sponsors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84" y="2484262"/>
            <a:ext cx="2940859" cy="45562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Intro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About VS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How to get VS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Demo – code.visualstudio.com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Use Case Demos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PowerShell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MS SQL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000" dirty="0"/>
              <a:t>Angular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Resources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Q &amp; A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0192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/>
              <a:t>Independent Business Intelligence/Analytics Consultant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600" b="1" dirty="0"/>
              <a:t>MCP: Querying Microsoft SQL Server 2012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/>
              <a:t>Member of TAG Data Science and Analytics Society Board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/>
              <a:t>Active Volunteer with Atlanta Microsoft Database Forum (local PASS Chapter)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/>
              <a:t>Organizing Committee for Atlanta SQL Saturday since 2010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/>
              <a:t>Contact Info: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600" b="1" dirty="0"/>
              <a:t>E-mail: </a:t>
            </a:r>
            <a:r>
              <a:rPr lang="en-US" sz="1600" b="1" dirty="0">
                <a:hlinkClick r:id="rId2"/>
              </a:rPr>
              <a:t>eric@flammconsulting.com</a:t>
            </a:r>
            <a:endParaRPr lang="en-US" sz="1600" b="1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600" b="1" dirty="0"/>
              <a:t>Mobile: (678) 524-4256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600" b="1" dirty="0"/>
              <a:t>Twitter: @</a:t>
            </a:r>
            <a:r>
              <a:rPr lang="en-US" sz="1600" b="1" dirty="0" err="1"/>
              <a:t>eflamm</a:t>
            </a:r>
            <a:endParaRPr lang="en-US" sz="1600" b="1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1600" b="1" dirty="0"/>
              <a:t>Web: </a:t>
            </a:r>
            <a:r>
              <a:rPr lang="en-US" sz="1600" b="1" dirty="0">
                <a:hlinkClick r:id="rId3"/>
              </a:rPr>
              <a:t>www.flammconsulting.com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6515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Heard of VS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Used VS 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Can’t live without it – just came to heckle!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@ATLCODECAMP     #AtlCodeCamp2017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9160317C98446883DA7A878491931" ma:contentTypeVersion="4" ma:contentTypeDescription="Create a new document." ma:contentTypeScope="" ma:versionID="2d7729b7b29f50764a3c06840821d0e4">
  <xsd:schema xmlns:xsd="http://www.w3.org/2001/XMLSchema" xmlns:xs="http://www.w3.org/2001/XMLSchema" xmlns:p="http://schemas.microsoft.com/office/2006/metadata/properties" xmlns:ns2="7593a892-b6d1-4ba1-8e25-d60a4964c0e8" xmlns:ns3="761a9703-5cb6-448b-83f4-083564260088" targetNamespace="http://schemas.microsoft.com/office/2006/metadata/properties" ma:root="true" ma:fieldsID="f5b4a88de65908d36c017bb83a2e6d3b" ns2:_="" ns3:_="">
    <xsd:import namespace="7593a892-b6d1-4ba1-8e25-d60a4964c0e8"/>
    <xsd:import namespace="761a9703-5cb6-448b-83f4-0835642600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93a892-b6d1-4ba1-8e25-d60a4964c0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a9703-5cb6-448b-83f4-0835642600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169916-6A97-44A5-A7F5-716F2D8EB0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93a892-b6d1-4ba1-8e25-d60a4964c0e8"/>
    <ds:schemaRef ds:uri="761a9703-5cb6-448b-83f4-083564260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FEABAF-EC77-40B6-A415-80B5E7411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07F7C8-FD25-49A2-ADF0-693B789B55F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7593a892-b6d1-4ba1-8e25-d60a4964c0e8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Atlanta%202017%20Code%20Camp%20Speakers%20and%20Sponsors</Template>
  <TotalTime>183</TotalTime>
  <Words>497</Words>
  <Application>Microsoft Office PowerPoint</Application>
  <PresentationFormat>Widescreen</PresentationFormat>
  <Paragraphs>118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Segoe UI Light</vt:lpstr>
      <vt:lpstr>Wingdings</vt:lpstr>
      <vt:lpstr>Retrospect</vt:lpstr>
      <vt:lpstr>PowerPoint Presentation</vt:lpstr>
      <vt:lpstr>PowerPoint Presentation</vt:lpstr>
      <vt:lpstr>Platinum Sponsors</vt:lpstr>
      <vt:lpstr>After Party – Dave &amp; Busters  </vt:lpstr>
      <vt:lpstr>Gold Sponsors</vt:lpstr>
      <vt:lpstr>PowerPoint Presentation</vt:lpstr>
      <vt:lpstr>Agenda</vt:lpstr>
      <vt:lpstr>About Me</vt:lpstr>
      <vt:lpstr>Poll</vt:lpstr>
      <vt:lpstr>About VS Code</vt:lpstr>
      <vt:lpstr>How to Get VS Code</vt:lpstr>
      <vt:lpstr>Demo – code.visualstudio.com</vt:lpstr>
      <vt:lpstr>Use Case Demos</vt:lpstr>
      <vt:lpstr>Resources</vt:lpstr>
      <vt:lpstr>Q &amp; A</vt:lpstr>
      <vt:lpstr>Reminders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Eric Flamm</dc:creator>
  <cp:keywords/>
  <dc:description/>
  <cp:lastModifiedBy>Eric M. Flamm</cp:lastModifiedBy>
  <cp:revision>13</cp:revision>
  <dcterms:created xsi:type="dcterms:W3CDTF">2017-09-15T05:36:06Z</dcterms:created>
  <dcterms:modified xsi:type="dcterms:W3CDTF">2017-09-16T15:25:03Z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0x010100E299160317C98446883DA7A878491931</vt:lpwstr>
  </property>
</Properties>
</file>